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7559675" cy="1069181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25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74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77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94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59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55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60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805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73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25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561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768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62959B-6D12-49BB-9EF0-A1E2469BA3C3}" type="datetimeFigureOut">
              <a:rPr kumimoji="1" lang="ja-JP" altLang="en-US" smtClean="0"/>
              <a:t>2026/7/21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428196-0C3A-4E89-995B-B015A0C610D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61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F3E49F-8CFB-B623-D5C8-0436A3156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292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037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98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ユーザー設定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2026-07-18T08:34:58Z</dcterms:created>
  <dcterms:modified xsi:type="dcterms:W3CDTF">2026-07-21T06:46:28Z</dcterms:modified>
</cp:coreProperties>
</file>