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sldIdLst>
    <p:sldId id="257" r:id="rId2"/>
    <p:sldId id="256" r:id="rId3"/>
    <p:sldId id="258" r:id="rId4"/>
    <p:sldId id="259" r:id="rId5"/>
  </p:sldIdLst>
  <p:sldSz cx="7559675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5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1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24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47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13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8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4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0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55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83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18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0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3E49F-8CFB-B623-D5C8-0436A3156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92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61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9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43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ユーザー設定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2026-07-18T09:44:24Z</dcterms:created>
  <dcterms:modified xsi:type="dcterms:W3CDTF">2026-07-21T06:45:41Z</dcterms:modified>
</cp:coreProperties>
</file>